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299" r:id="rId3"/>
    <p:sldId id="256" r:id="rId4"/>
    <p:sldId id="257" r:id="rId5"/>
    <p:sldId id="273" r:id="rId6"/>
    <p:sldId id="274" r:id="rId7"/>
    <p:sldId id="275" r:id="rId8"/>
    <p:sldId id="276" r:id="rId9"/>
    <p:sldId id="277" r:id="rId10"/>
    <p:sldId id="295" r:id="rId11"/>
    <p:sldId id="278" r:id="rId12"/>
    <p:sldId id="258" r:id="rId13"/>
    <p:sldId id="300" r:id="rId14"/>
    <p:sldId id="259" r:id="rId15"/>
    <p:sldId id="264" r:id="rId16"/>
    <p:sldId id="263" r:id="rId17"/>
    <p:sldId id="262" r:id="rId18"/>
    <p:sldId id="261" r:id="rId19"/>
    <p:sldId id="260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9" r:id="rId29"/>
    <p:sldId id="301" r:id="rId30"/>
    <p:sldId id="281" r:id="rId31"/>
    <p:sldId id="282" r:id="rId32"/>
    <p:sldId id="296" r:id="rId33"/>
    <p:sldId id="283" r:id="rId34"/>
    <p:sldId id="284" r:id="rId35"/>
    <p:sldId id="280" r:id="rId36"/>
    <p:sldId id="285" r:id="rId37"/>
    <p:sldId id="286" r:id="rId38"/>
    <p:sldId id="302" r:id="rId39"/>
    <p:sldId id="288" r:id="rId40"/>
    <p:sldId id="287" r:id="rId41"/>
    <p:sldId id="289" r:id="rId42"/>
    <p:sldId id="290" r:id="rId43"/>
    <p:sldId id="297" r:id="rId44"/>
    <p:sldId id="291" r:id="rId45"/>
    <p:sldId id="292" r:id="rId46"/>
    <p:sldId id="293" r:id="rId47"/>
    <p:sldId id="294" r:id="rId4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1" autoAdjust="0"/>
    <p:restoredTop sz="94660"/>
  </p:normalViewPr>
  <p:slideViewPr>
    <p:cSldViewPr snapToGrid="0">
      <p:cViewPr varScale="1">
        <p:scale>
          <a:sx n="86" d="100"/>
          <a:sy n="86" d="100"/>
        </p:scale>
        <p:origin x="6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0DDCA1-5FA8-430B-8555-9F4AD9B8A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3F9B44-39C8-430E-9BC6-2927B11778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3FB4D6-A14D-4FE5-AD79-035A2D77F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510-4022-43F7-B47C-C30D97404F87}" type="datetimeFigureOut">
              <a:rPr lang="es-CO" smtClean="0"/>
              <a:t>21/11/2021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BDC37A-1C46-4845-A60F-6740DD6D9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BEF34C-CA1F-4038-88CA-843B02B58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FDE0-1D6D-4996-AB34-86381DE7EB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5298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9B613C-ABFF-4C58-830F-57435F523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D181816-42B7-48F2-ABAA-DC777F1442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E422D8-0E4A-4B13-B553-D31920946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510-4022-43F7-B47C-C30D97404F87}" type="datetimeFigureOut">
              <a:rPr lang="es-CO" smtClean="0"/>
              <a:t>21/11/2021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5B946C-5FF6-4EE7-97E2-4FC4E1D84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41F17A-7484-4FFA-BC42-CDD699DB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FDE0-1D6D-4996-AB34-86381DE7EB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8168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4D42D6A-8C41-48D5-80C8-0BEF351ED5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83AE5C3-AF5E-4736-9C04-7CEA32661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01A84D-DEB2-428A-B89A-88FFBB845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510-4022-43F7-B47C-C30D97404F87}" type="datetimeFigureOut">
              <a:rPr lang="es-CO" smtClean="0"/>
              <a:t>21/11/2021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FDAD52-314C-4CE0-9E02-85CBD1D55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E1CAC1-8641-473B-96A3-D8DB2BEF6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FDE0-1D6D-4996-AB34-86381DE7EB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8843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DDC724-2E35-45E3-882A-B5752BB4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10660B-F645-481B-A196-D734F69DE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43CB12-EF76-4B89-BB60-65313C3BF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510-4022-43F7-B47C-C30D97404F87}" type="datetimeFigureOut">
              <a:rPr lang="es-CO" smtClean="0"/>
              <a:t>21/11/2021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2263C3-7C8F-4AE4-9180-6282E3912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C0903D-C578-451F-9AC4-0FB1B4884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FDE0-1D6D-4996-AB34-86381DE7EB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148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9796E-0F64-44F1-8BC8-6983D449C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C21495-91B9-487C-AFA2-B029BE036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882793-37D5-4F64-A3AC-3E285E287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510-4022-43F7-B47C-C30D97404F87}" type="datetimeFigureOut">
              <a:rPr lang="es-CO" smtClean="0"/>
              <a:t>21/11/2021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41420E-134F-45F4-84A2-C2CB827CF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0EEB88-E0EB-4A64-8782-556C5D4B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FDE0-1D6D-4996-AB34-86381DE7EB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2972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9A435C-7A56-4F84-9232-D8EA715D7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41F690-0B4F-4CA5-BDDA-F81659C001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A833A7C-8DFB-48E0-A372-609B33519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617653E-B53D-40AB-B098-A2C5A3821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510-4022-43F7-B47C-C30D97404F87}" type="datetimeFigureOut">
              <a:rPr lang="es-CO" smtClean="0"/>
              <a:t>21/11/2021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20619C0-5E0E-4067-AB32-703A8E90A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4523EE0-6485-41DA-A84D-F0B01640C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FDE0-1D6D-4996-AB34-86381DE7EB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47497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95B401-9EA2-492E-B59C-3B9C5C3A3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24C50A-3DEF-4793-A8D8-7F0F481AB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59A40D1-F9F6-4997-AF02-74A59D07B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0CBD6CF-6E35-48D9-9960-3670FF9FB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558E2C6-FB5E-40AE-9472-0D46F12797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F327951-ACD6-415D-AA23-ED5006CB0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510-4022-43F7-B47C-C30D97404F87}" type="datetimeFigureOut">
              <a:rPr lang="es-CO" smtClean="0"/>
              <a:t>21/11/2021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CCDE3C7-0CBD-4EC6-B1DC-66BE8FBDB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D0EE250-1561-4EEE-854D-C98ACD8C9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FDE0-1D6D-4996-AB34-86381DE7EB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197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7B088-19AE-438D-8379-1176A913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AC7BDE8-A355-4C49-B355-95D5BF553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510-4022-43F7-B47C-C30D97404F87}" type="datetimeFigureOut">
              <a:rPr lang="es-CO" smtClean="0"/>
              <a:t>21/11/2021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157E814-16D8-4038-A5A6-AD9B590AA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177EF4-897A-4E27-82EF-AEAAF14E1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FDE0-1D6D-4996-AB34-86381DE7EB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193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EF998D1-9732-4DD6-AD7E-F81B78FE9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510-4022-43F7-B47C-C30D97404F87}" type="datetimeFigureOut">
              <a:rPr lang="es-CO" smtClean="0"/>
              <a:t>21/11/2021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44063DE-394D-4C9E-BC61-E3D006FAF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981BAC-57FE-4179-A252-EF0AF7701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FDE0-1D6D-4996-AB34-86381DE7EB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7707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AA5FC6-4CB5-47CE-AC5C-677CCF2B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B903DA-879E-4036-BED2-69B4EA3F3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AC2C5D-96FD-4580-92BE-64501B4FAD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A1080D-207E-47E9-AC4B-655A75EDC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510-4022-43F7-B47C-C30D97404F87}" type="datetimeFigureOut">
              <a:rPr lang="es-CO" smtClean="0"/>
              <a:t>21/11/2021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2297B55-2D85-4425-B806-9ABC466D1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88D0E9-3ACB-48D2-8C8A-BE3DE5020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FDE0-1D6D-4996-AB34-86381DE7EB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4129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9F4D0-4797-4A8C-9580-B8120F3B2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214BFEB-54D3-4677-9504-AB687FE3D5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FA527DD-A6A2-42A5-ACD1-02861B08A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73F9C0-B863-4112-BC19-D3DFCFE63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510-4022-43F7-B47C-C30D97404F87}" type="datetimeFigureOut">
              <a:rPr lang="es-CO" smtClean="0"/>
              <a:t>21/11/2021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0A46A5C-D82C-4522-B9EA-A1DA7856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8435E7E-431A-4999-927B-E73C2AED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5FDE0-1D6D-4996-AB34-86381DE7EB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0450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11CE37E-640E-4E9A-A013-FCEB3054C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C811A8D-34DF-4D81-9B69-2D7165223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0F8AB3-7639-41C6-B7FC-8215FC1468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18510-4022-43F7-B47C-C30D97404F87}" type="datetimeFigureOut">
              <a:rPr lang="es-CO" smtClean="0"/>
              <a:t>21/11/2021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613BB4-41D7-4F92-8AE3-BF30AB55D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9CCB22-0B38-4459-BFB4-85AFB1E6D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5FDE0-1D6D-4996-AB34-86381DE7EB4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9046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58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270761-CC40-4F3F-A916-7E3BC3989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20855C-9FA4-417A-BE67-63C022F81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E6A49B-1B06-403E-8CC5-ACB38A6BD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5008B-62A8-489F-8E27-F792B8A8D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160" y="1660121"/>
            <a:ext cx="9623404" cy="33054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5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FUNDAMENTOS DE ACTIVIDADES EN ANDROID</a:t>
            </a:r>
          </a:p>
        </p:txBody>
      </p:sp>
    </p:spTree>
    <p:extLst>
      <p:ext uri="{BB962C8B-B14F-4D97-AF65-F5344CB8AC3E}">
        <p14:creationId xmlns:p14="http://schemas.microsoft.com/office/powerpoint/2010/main" val="1670252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7" name="Imagen 26">
            <a:extLst>
              <a:ext uri="{FF2B5EF4-FFF2-40B4-BE49-F238E27FC236}">
                <a16:creationId xmlns:a16="http://schemas.microsoft.com/office/drawing/2014/main" id="{25D11B2C-77D4-460D-B31F-901D288F0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06" y="1075188"/>
            <a:ext cx="8026548" cy="2041274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19D0609C-E376-4439-9AAF-CBEE2C113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05" y="3555860"/>
            <a:ext cx="8121517" cy="173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2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9721D61-0327-4F52-B894-8E2312D3B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65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16050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DC05F158-8196-46B8-BF12-72464284D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52" y="1123526"/>
            <a:ext cx="2597768" cy="48784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4B92C0EA-68AA-42CD-9CBE-B1DA95FF7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000" y="1126599"/>
            <a:ext cx="2597768" cy="48753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B8A33A96-2AE3-4D6F-A3F7-224ED202F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626" y="1123527"/>
            <a:ext cx="2609964" cy="48784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1A92147F-D201-4DD6-94E8-9C7E42824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8984" y="1123527"/>
            <a:ext cx="2609964" cy="48784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97357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CD0BF72-0C4D-44AB-AA6C-FD2587C5D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Rompecabezas blanco con una pieza roja">
            <a:extLst>
              <a:ext uri="{FF2B5EF4-FFF2-40B4-BE49-F238E27FC236}">
                <a16:creationId xmlns:a16="http://schemas.microsoft.com/office/drawing/2014/main" id="{C1602190-ADEF-4E17-B9A6-1259F8AF8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02" r="24198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23" name="Freeform 5">
            <a:extLst>
              <a:ext uri="{FF2B5EF4-FFF2-40B4-BE49-F238E27FC236}">
                <a16:creationId xmlns:a16="http://schemas.microsoft.com/office/drawing/2014/main" id="{5523C670-74D7-4ED8-BA51-B6FB65570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96000" y="1756600"/>
            <a:ext cx="1080325" cy="4736395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BAEEE533-7CA5-4134-A14A-8575F66C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88570" y="1357766"/>
            <a:ext cx="687754" cy="430312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E64B7817-E956-406B-A85B-5AEF36B1F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90581" y="1135060"/>
            <a:ext cx="409371" cy="416921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92FC9C1F-8CBA-4083-8724-3735C556D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8" y="1124043"/>
            <a:ext cx="6105065" cy="39781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5008B-62A8-489F-8E27-F792B8A8D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917" y="1445775"/>
            <a:ext cx="5437074" cy="33424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>
                <a:solidFill>
                  <a:srgbClr val="FFFFFF"/>
                </a:solidFill>
              </a:rPr>
              <a:t>FUNDAMENTOS DE FRAGMENTOS</a:t>
            </a:r>
          </a:p>
        </p:txBody>
      </p:sp>
    </p:spTree>
    <p:extLst>
      <p:ext uri="{BB962C8B-B14F-4D97-AF65-F5344CB8AC3E}">
        <p14:creationId xmlns:p14="http://schemas.microsoft.com/office/powerpoint/2010/main" val="398067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1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1AF1AFA-BDF2-40DC-A6CC-D1E74426B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84300"/>
            <a:ext cx="10905066" cy="4089398"/>
          </a:xfrm>
          <a:prstGeom prst="rect">
            <a:avLst/>
          </a:prstGeom>
          <a:ln>
            <a:noFill/>
          </a:ln>
        </p:spPr>
      </p:pic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47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9D4F6D6-53D8-4EE4-BCB6-76A8E8D8D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20613"/>
            <a:ext cx="10905066" cy="3816772"/>
          </a:xfrm>
          <a:prstGeom prst="rect">
            <a:avLst/>
          </a:prstGeom>
          <a:ln>
            <a:noFill/>
          </a:ln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32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16B0B29-CFA2-4250-9350-D63E456EC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29885"/>
            <a:ext cx="10905066" cy="4798228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79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BA69C44-7C78-4B3E-A2FE-0348E0230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88880"/>
            <a:ext cx="10905066" cy="428023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9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1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E0C93C-C0FE-42EE-AA2A-ECF5B3953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19113"/>
            <a:ext cx="11658600" cy="437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54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n 3" descr="Escala de tiempo&#10;&#10;Descripción generada automáticamente con confianza media">
            <a:extLst>
              <a:ext uri="{FF2B5EF4-FFF2-40B4-BE49-F238E27FC236}">
                <a16:creationId xmlns:a16="http://schemas.microsoft.com/office/drawing/2014/main" id="{54761138-F0A0-4965-AB5B-98BB2F1CE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8192"/>
            <a:ext cx="7047923" cy="549738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7405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18">
            <a:extLst>
              <a:ext uri="{FF2B5EF4-FFF2-40B4-BE49-F238E27FC236}">
                <a16:creationId xmlns:a16="http://schemas.microsoft.com/office/drawing/2014/main" id="{B26EE4FD-480F-42A5-9FEB-DA630457C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A187062F-BE14-42FC-B06A-607DB238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8" y="1766812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731FE21B-2A45-4BF5-8B03-E1234198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9" y="1423780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2DC5A94D-79ED-48F5-9DC5-96CBB507C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3" y="1239381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93A3D4BE-AF25-4F9A-9C29-1145CCE24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2" y="1230651"/>
            <a:ext cx="1020865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BAE7EF0-8046-44D6-89B7-14736F7A8D97}"/>
              </a:ext>
            </a:extLst>
          </p:cNvPr>
          <p:cNvSpPr txBox="1">
            <a:spLocks/>
          </p:cNvSpPr>
          <p:nvPr/>
        </p:nvSpPr>
        <p:spPr>
          <a:xfrm>
            <a:off x="1870997" y="1607809"/>
            <a:ext cx="9236026" cy="2876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6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EJEMPLO</a:t>
            </a:r>
          </a:p>
        </p:txBody>
      </p:sp>
    </p:spTree>
    <p:extLst>
      <p:ext uri="{BB962C8B-B14F-4D97-AF65-F5344CB8AC3E}">
        <p14:creationId xmlns:p14="http://schemas.microsoft.com/office/powerpoint/2010/main" val="3449891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607F1A1-B23D-4543-BA30-14B6B3996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47986"/>
            <a:ext cx="10905066" cy="4362026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82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58D42D1-2F09-4C0B-8509-90715FE5E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75249"/>
            <a:ext cx="10905066" cy="4307500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23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ight Triangle 11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9F4BFB9-E687-4C8A-BFBC-B6BE99369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84" y="918546"/>
            <a:ext cx="5739867" cy="49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32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CC4424A-7103-4C10-86C6-606B6A297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45" y="643467"/>
            <a:ext cx="9285109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23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96F6D0B-997F-4809-99B6-DBADC21A3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40" y="643467"/>
            <a:ext cx="9731120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79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4A444B6-E44E-44C8-B76F-F61BB92EB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84410"/>
            <a:ext cx="10905066" cy="4689179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94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24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2C38EE-3527-468A-9018-06AC30739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835" y="643467"/>
            <a:ext cx="2660183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389964B-6B58-4444-BD9B-153AD5027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248842"/>
            <a:ext cx="5129784" cy="436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64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9C914CB-2183-47D2-B4FE-85C19D66C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32" y="228600"/>
            <a:ext cx="1113033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57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E5F705A-5E81-4B3A-8EF4-911982DB3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191576D-C40E-4E93-B2B7-6818DD5E9CE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prstClr val="white"/>
            </a:duotone>
          </a:blip>
          <a:stretch>
            <a:fillRect/>
          </a:stretch>
        </p:blipFill>
        <p:spPr>
          <a:xfrm>
            <a:off x="1437063" y="2902162"/>
            <a:ext cx="3217333" cy="1053676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D8F92D9-1751-4ABF-9CB7-D198C9A05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9067" y="0"/>
            <a:ext cx="1715241" cy="6858000"/>
          </a:xfrm>
          <a:custGeom>
            <a:avLst/>
            <a:gdLst>
              <a:gd name="connsiteX0" fmla="*/ 1619628 w 1715241"/>
              <a:gd name="connsiteY0" fmla="*/ 0 h 6858000"/>
              <a:gd name="connsiteX1" fmla="*/ 1715241 w 1715241"/>
              <a:gd name="connsiteY1" fmla="*/ 0 h 6858000"/>
              <a:gd name="connsiteX2" fmla="*/ 1711235 w 1715241"/>
              <a:gd name="connsiteY2" fmla="*/ 3148 h 6858000"/>
              <a:gd name="connsiteX3" fmla="*/ 95613 w 1715241"/>
              <a:gd name="connsiteY3" fmla="*/ 3429000 h 6858000"/>
              <a:gd name="connsiteX4" fmla="*/ 1711235 w 1715241"/>
              <a:gd name="connsiteY4" fmla="*/ 6854853 h 6858000"/>
              <a:gd name="connsiteX5" fmla="*/ 1715240 w 1715241"/>
              <a:gd name="connsiteY5" fmla="*/ 6858000 h 6858000"/>
              <a:gd name="connsiteX6" fmla="*/ 1619627 w 1715241"/>
              <a:gd name="connsiteY6" fmla="*/ 6858000 h 6858000"/>
              <a:gd name="connsiteX7" fmla="*/ 1615622 w 1715241"/>
              <a:gd name="connsiteY7" fmla="*/ 6854853 h 6858000"/>
              <a:gd name="connsiteX8" fmla="*/ 0 w 1715241"/>
              <a:gd name="connsiteY8" fmla="*/ 3429000 h 6858000"/>
              <a:gd name="connsiteX9" fmla="*/ 1615622 w 1715241"/>
              <a:gd name="connsiteY9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5241" h="6858000">
                <a:moveTo>
                  <a:pt x="1619628" y="0"/>
                </a:moveTo>
                <a:lnTo>
                  <a:pt x="1715241" y="0"/>
                </a:lnTo>
                <a:lnTo>
                  <a:pt x="1711235" y="3148"/>
                </a:lnTo>
                <a:cubicBezTo>
                  <a:pt x="724534" y="817446"/>
                  <a:pt x="95613" y="2049777"/>
                  <a:pt x="95613" y="3429000"/>
                </a:cubicBezTo>
                <a:cubicBezTo>
                  <a:pt x="95613" y="4808224"/>
                  <a:pt x="724534" y="6040555"/>
                  <a:pt x="1711235" y="6854853"/>
                </a:cubicBezTo>
                <a:lnTo>
                  <a:pt x="1715240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accent6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BF74843-8C3B-4118-AB7F-0F35C2DD19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prstClr val="white"/>
            </a:duotone>
          </a:blip>
          <a:stretch>
            <a:fillRect/>
          </a:stretch>
        </p:blipFill>
        <p:spPr>
          <a:xfrm>
            <a:off x="5766687" y="984677"/>
            <a:ext cx="5242516" cy="4888645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7816" y="2306119"/>
            <a:ext cx="1164184" cy="2245762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58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BAE7EF0-8046-44D6-89B7-14736F7A8D97}"/>
              </a:ext>
            </a:extLst>
          </p:cNvPr>
          <p:cNvSpPr txBox="1">
            <a:spLocks/>
          </p:cNvSpPr>
          <p:nvPr/>
        </p:nvSpPr>
        <p:spPr>
          <a:xfrm>
            <a:off x="823442" y="921715"/>
            <a:ext cx="5163022" cy="2635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EJEMPLO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rquitectura abstracta">
            <a:extLst>
              <a:ext uri="{FF2B5EF4-FFF2-40B4-BE49-F238E27FC236}">
                <a16:creationId xmlns:a16="http://schemas.microsoft.com/office/drawing/2014/main" id="{8BEC6E0A-4BE7-477F-A765-DC6C96319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45" r="23688" b="-1"/>
          <a:stretch/>
        </p:blipFill>
        <p:spPr>
          <a:xfrm>
            <a:off x="6687342" y="463404"/>
            <a:ext cx="4936151" cy="555319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6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DE0E5F8-086C-4EEF-83FC-5E358165A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8" r="1" b="10080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97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3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ED0E160-5F68-4CFF-9AE4-DA9903458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06" y="643467"/>
            <a:ext cx="75539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05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0620A36-D99F-429C-AFF5-1E6E3E1C5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3" y="1144037"/>
            <a:ext cx="6246003" cy="452835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0684DA1-C5C6-43BF-BC8D-1744CB074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398" y="1334427"/>
            <a:ext cx="4012913" cy="4002880"/>
          </a:xfrm>
          <a:prstGeom prst="rect">
            <a:avLst/>
          </a:prstGeom>
        </p:spPr>
      </p:pic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431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52A487B-259B-403B-9B79-24C6BA2F4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164" y="1134174"/>
            <a:ext cx="6249052" cy="414875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7334993-D3C8-4B3C-B79B-D7851B630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326" y="1134174"/>
            <a:ext cx="2364788" cy="414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61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B64ED5E-0302-403C-AC64-5C241CC3D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89" y="395287"/>
            <a:ext cx="5333462" cy="60674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D337F83-5E29-4568-B891-ACFFD7099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781" y="395287"/>
            <a:ext cx="6210910" cy="6067425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E9F8D0C-F77E-476F-90DE-DB66DC59436C}"/>
              </a:ext>
            </a:extLst>
          </p:cNvPr>
          <p:cNvCxnSpPr/>
          <p:nvPr/>
        </p:nvCxnSpPr>
        <p:spPr>
          <a:xfrm>
            <a:off x="5763237" y="395287"/>
            <a:ext cx="0" cy="6067425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361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E8576F-05E0-4E67-BD0B-C6F7CDB6C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405" y="643467"/>
            <a:ext cx="7987190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09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3B7EFA6-6F29-40C1-8307-A863F75E0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325" y="371475"/>
            <a:ext cx="7372350" cy="61150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C4B85D8-00E2-4993-ACF4-A6D83674A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21" y="2022708"/>
            <a:ext cx="3030401" cy="1768242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1A71E95-6BC4-4A19-AE10-25BC8E612C2B}"/>
              </a:ext>
            </a:extLst>
          </p:cNvPr>
          <p:cNvCxnSpPr/>
          <p:nvPr/>
        </p:nvCxnSpPr>
        <p:spPr>
          <a:xfrm>
            <a:off x="3886812" y="395287"/>
            <a:ext cx="0" cy="6067425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803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226A1DE-E6F3-4ED6-9500-1FD789E726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" r="2760" b="3488"/>
          <a:stretch/>
        </p:blipFill>
        <p:spPr>
          <a:xfrm>
            <a:off x="4657725" y="971550"/>
            <a:ext cx="7229475" cy="47434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9064FC9-1A6F-49CD-B80B-122FEAE65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1466850"/>
            <a:ext cx="4157811" cy="3743325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2DA27F48-8BAF-41DD-A311-9E8070AFABC2}"/>
              </a:ext>
            </a:extLst>
          </p:cNvPr>
          <p:cNvCxnSpPr/>
          <p:nvPr/>
        </p:nvCxnSpPr>
        <p:spPr>
          <a:xfrm>
            <a:off x="4544037" y="328612"/>
            <a:ext cx="0" cy="6067425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0004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3C41C66-6762-416C-86D2-F2C5446B6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55" y="409574"/>
            <a:ext cx="5348926" cy="58959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CCB7878-18CF-4C91-A9A1-394516B00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426" y="1019174"/>
            <a:ext cx="6094488" cy="4419600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182F83C-CE3A-4969-B12A-ACAA3B812826}"/>
              </a:ext>
            </a:extLst>
          </p:cNvPr>
          <p:cNvCxnSpPr/>
          <p:nvPr/>
        </p:nvCxnSpPr>
        <p:spPr>
          <a:xfrm>
            <a:off x="2066925" y="1628775"/>
            <a:ext cx="811393" cy="4476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637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BAE7EF0-8046-44D6-89B7-14736F7A8D97}"/>
              </a:ext>
            </a:extLst>
          </p:cNvPr>
          <p:cNvSpPr txBox="1">
            <a:spLocks/>
          </p:cNvSpPr>
          <p:nvPr/>
        </p:nvSpPr>
        <p:spPr>
          <a:xfrm>
            <a:off x="5093520" y="2744662"/>
            <a:ext cx="658970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51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EJEMPLO</a:t>
            </a:r>
            <a:r>
              <a:rPr lang="en-US" sz="5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51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FRAGMENTOS</a:t>
            </a:r>
            <a:r>
              <a:rPr lang="en-US" sz="5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1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DINAMICOS</a:t>
            </a:r>
            <a:endParaRPr lang="en-US" sz="51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Freeform: Shape 17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19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1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653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90A36D7-FEF6-4516-B96D-66CD40692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900" y="457200"/>
            <a:ext cx="9074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56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D0FE8553-A228-4DC5-89F1-2EAF7A71D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9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54BDB6F6-3E71-470C-875A-174368A08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73" r="-2" b="-2"/>
          <a:stretch/>
        </p:blipFill>
        <p:spPr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10742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C5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E6976AF-EE78-4C4B-BCFA-AF97E7FE0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210" y="643467"/>
            <a:ext cx="3189434" cy="5571066"/>
          </a:xfrm>
          <a:prstGeom prst="rect">
            <a:avLst/>
          </a:prstGeom>
        </p:spPr>
      </p:pic>
      <p:sp>
        <p:nvSpPr>
          <p:cNvPr id="18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41DA7D-D267-48BD-83E8-F08474732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678446"/>
            <a:ext cx="5129784" cy="550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52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B511455-3237-4DDC-916F-0AE9FE155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30" y="914705"/>
            <a:ext cx="4133850" cy="52101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9AB61D2-0585-4DFC-B074-418C86D69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061" y="0"/>
            <a:ext cx="6003160" cy="6858000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28E8558-C241-44E9-ACD2-17B8B6BB26B3}"/>
              </a:ext>
            </a:extLst>
          </p:cNvPr>
          <p:cNvCxnSpPr>
            <a:cxnSpLocks/>
          </p:cNvCxnSpPr>
          <p:nvPr/>
        </p:nvCxnSpPr>
        <p:spPr>
          <a:xfrm flipV="1">
            <a:off x="3065215" y="733120"/>
            <a:ext cx="2436846" cy="233899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AA6B4A8C-050E-4F19-A3B8-9DD8A8886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761" y="385152"/>
            <a:ext cx="16383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41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0205D939-00C4-4F2E-9797-3170DD04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38EE4E44-1403-472B-8C01-D354CB8F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192AA1E-9517-4C18-B4FB-25026CAC85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8" r="32778" b="2"/>
          <a:stretch/>
        </p:blipFill>
        <p:spPr>
          <a:xfrm>
            <a:off x="6421035" y="643467"/>
            <a:ext cx="5129784" cy="5571066"/>
          </a:xfrm>
          <a:prstGeom prst="rect">
            <a:avLst/>
          </a:prstGeom>
        </p:spPr>
      </p:pic>
      <p:sp>
        <p:nvSpPr>
          <p:cNvPr id="19" name="Rectangle 14">
            <a:extLst>
              <a:ext uri="{FF2B5EF4-FFF2-40B4-BE49-F238E27FC236}">
                <a16:creationId xmlns:a16="http://schemas.microsoft.com/office/drawing/2014/main" id="{583CCE40-4C5F-42D3-86D9-7892AD1E9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3D5104D-A42C-4D4E-81C6-5A840230D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50" r="32388" b="-1"/>
          <a:stretch/>
        </p:blipFill>
        <p:spPr>
          <a:xfrm>
            <a:off x="641180" y="643467"/>
            <a:ext cx="51297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00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C3FFD90-C9D7-4FB4-92CF-AE0FA1FD3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13" y="498490"/>
            <a:ext cx="3533775" cy="61055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9F8CE6C-EC41-4496-9DB9-7616137AC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498490"/>
            <a:ext cx="3461993" cy="61055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7ACB178-373B-44B6-9149-575DC1D7E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587" y="498489"/>
            <a:ext cx="3467100" cy="61055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7A8A51B-7759-42D6-BAEB-9F937AFB3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6050" y="125397"/>
            <a:ext cx="1638300" cy="25717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E4DCDA0-5238-4FD7-9103-F505FA5C8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4462" y="125397"/>
            <a:ext cx="1743075" cy="2286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9493C9B2-C41F-4571-96D2-A5F701E56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8599" y="134921"/>
            <a:ext cx="174307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03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A22C316-D30D-45F5-AF5A-2CBE647AD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681037"/>
            <a:ext cx="8648700" cy="54959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1194F44-6E5A-43C8-B2DF-A34A8ED2A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754" y="204187"/>
            <a:ext cx="2172492" cy="28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945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2B2E08A-C7F5-403C-9F79-FB775E604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685800"/>
            <a:ext cx="8582025" cy="54864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32909A9-CD54-4914-B108-2B376289F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199" y="205943"/>
            <a:ext cx="2261602" cy="30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889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7EB1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7EB1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8E7DB8-D8A3-4670-90A4-9E6430986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87090"/>
            <a:ext cx="4708125" cy="589269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B0E7893-2EE8-47F1-B977-19D624D56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67" y="3745910"/>
            <a:ext cx="3138946" cy="247565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7673447-BCE6-43AA-AD50-2A6F1004D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280" y="625492"/>
            <a:ext cx="3210433" cy="2471631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2895D88A-CB6B-4362-A01B-0CBB04C25F11}"/>
              </a:ext>
            </a:extLst>
          </p:cNvPr>
          <p:cNvCxnSpPr>
            <a:cxnSpLocks/>
          </p:cNvCxnSpPr>
          <p:nvPr/>
        </p:nvCxnSpPr>
        <p:spPr>
          <a:xfrm>
            <a:off x="3346882" y="2636668"/>
            <a:ext cx="3062796" cy="55576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F97D4493-F043-4024-8409-AE19C1CE9652}"/>
              </a:ext>
            </a:extLst>
          </p:cNvPr>
          <p:cNvCxnSpPr>
            <a:cxnSpLocks/>
          </p:cNvCxnSpPr>
          <p:nvPr/>
        </p:nvCxnSpPr>
        <p:spPr>
          <a:xfrm flipV="1">
            <a:off x="3499282" y="4891596"/>
            <a:ext cx="2910396" cy="101205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330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B6A8705-6D74-44B6-B3DE-FCF8A55D5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00" y="619125"/>
            <a:ext cx="3356478" cy="57531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4C8B2F4-1FE5-4CFD-B187-E8B0FF88B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170" y="619124"/>
            <a:ext cx="3316730" cy="575310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6CE9BEC-5D29-431C-92A8-FF48031B9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292" y="608502"/>
            <a:ext cx="3545633" cy="576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99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5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9353B63-0C6D-4325-987C-83ACFD3BE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1082124"/>
            <a:ext cx="5129784" cy="4693752"/>
          </a:xfrm>
          <a:prstGeom prst="rect">
            <a:avLst/>
          </a:prstGeom>
        </p:spPr>
      </p:pic>
      <p:sp>
        <p:nvSpPr>
          <p:cNvPr id="22" name="Rectangle 17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3E3E2F7-6F4E-495C-A650-CF50B8CBB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492507"/>
            <a:ext cx="5129784" cy="38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4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B6A509-A8E4-4C3B-82A6-43FE5FDDF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34" y="565571"/>
            <a:ext cx="4640576" cy="514826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ACB1925-5C46-4FE0-9D93-1C2367B17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224" y="565571"/>
            <a:ext cx="7045642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94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E850861-EE14-4988-B4B4-115E17A6F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47" y="214009"/>
            <a:ext cx="9385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26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E73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D48D4DD-7D72-4727-9792-B5C70E70D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680" y="650497"/>
            <a:ext cx="3314783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E735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CBE1269-7717-477B-85DB-3BD6A0F6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860" y="643467"/>
            <a:ext cx="344013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18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549F0FE-95F1-40E2-82FB-489FCA9B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35" y="643466"/>
            <a:ext cx="6768187" cy="556683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66811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14</Words>
  <Application>Microsoft Office PowerPoint</Application>
  <PresentationFormat>Panorámica</PresentationFormat>
  <Paragraphs>5</Paragraphs>
  <Slides>47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Impact</vt:lpstr>
      <vt:lpstr>Tema de Office</vt:lpstr>
      <vt:lpstr>FUNDAMENTOS DE ACTIVIDADES EN ANDROID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FUNDAMENTOS DE FRAGMENTOS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John Carlos Arrieta Arrieta</dc:creator>
  <cp:lastModifiedBy>John Carlos Arrieta Arrieta</cp:lastModifiedBy>
  <cp:revision>32</cp:revision>
  <dcterms:created xsi:type="dcterms:W3CDTF">2021-11-21T04:06:26Z</dcterms:created>
  <dcterms:modified xsi:type="dcterms:W3CDTF">2021-11-21T21:18:48Z</dcterms:modified>
</cp:coreProperties>
</file>